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B83A-D05B-4ECF-B894-F2345ABFD53A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37B1-4824-4AB7-99CE-2104FC43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6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B83A-D05B-4ECF-B894-F2345ABFD53A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37B1-4824-4AB7-99CE-2104FC43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B83A-D05B-4ECF-B894-F2345ABFD53A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37B1-4824-4AB7-99CE-2104FC43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2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B83A-D05B-4ECF-B894-F2345ABFD53A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37B1-4824-4AB7-99CE-2104FC43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7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B83A-D05B-4ECF-B894-F2345ABFD53A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37B1-4824-4AB7-99CE-2104FC43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2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B83A-D05B-4ECF-B894-F2345ABFD53A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37B1-4824-4AB7-99CE-2104FC43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7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B83A-D05B-4ECF-B894-F2345ABFD53A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37B1-4824-4AB7-99CE-2104FC43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8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B83A-D05B-4ECF-B894-F2345ABFD53A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37B1-4824-4AB7-99CE-2104FC43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B83A-D05B-4ECF-B894-F2345ABFD53A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37B1-4824-4AB7-99CE-2104FC43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1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B83A-D05B-4ECF-B894-F2345ABFD53A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37B1-4824-4AB7-99CE-2104FC43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1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FB83A-D05B-4ECF-B894-F2345ABFD53A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37B1-4824-4AB7-99CE-2104FC43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7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83A-D05B-4ECF-B894-F2345ABFD53A}" type="datetimeFigureOut">
              <a:rPr lang="en-US" smtClean="0"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137B1-4824-4AB7-99CE-2104FC43D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28600" y="6324600"/>
            <a:ext cx="8153400" cy="0"/>
          </a:xfrm>
          <a:prstGeom prst="line">
            <a:avLst/>
          </a:prstGeom>
          <a:noFill/>
          <a:ln w="1016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28600" y="304800"/>
            <a:ext cx="8153400" cy="0"/>
          </a:xfrm>
          <a:prstGeom prst="line">
            <a:avLst/>
          </a:prstGeom>
          <a:noFill/>
          <a:ln w="1016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8600" y="446088"/>
            <a:ext cx="7086600" cy="50323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582A04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OUR PRICE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solidFill>
                  <a:srgbClr val="582A04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TARGET IS $2.50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582A04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582A04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9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</dc:creator>
  <cp:lastModifiedBy>Joseph</cp:lastModifiedBy>
  <cp:revision>5</cp:revision>
  <dcterms:created xsi:type="dcterms:W3CDTF">2011-07-11T08:27:43Z</dcterms:created>
  <dcterms:modified xsi:type="dcterms:W3CDTF">2011-07-12T02:43:06Z</dcterms:modified>
</cp:coreProperties>
</file>