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B83A-D05B-4ECF-B894-F2345ABFD53A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37B1-4824-4AB7-99CE-2104FC43D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065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B83A-D05B-4ECF-B894-F2345ABFD53A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37B1-4824-4AB7-99CE-2104FC43D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83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B83A-D05B-4ECF-B894-F2345ABFD53A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37B1-4824-4AB7-99CE-2104FC43D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2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B83A-D05B-4ECF-B894-F2345ABFD53A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37B1-4824-4AB7-99CE-2104FC43D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75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B83A-D05B-4ECF-B894-F2345ABFD53A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37B1-4824-4AB7-99CE-2104FC43D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29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B83A-D05B-4ECF-B894-F2345ABFD53A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37B1-4824-4AB7-99CE-2104FC43D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77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B83A-D05B-4ECF-B894-F2345ABFD53A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37B1-4824-4AB7-99CE-2104FC43D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88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B83A-D05B-4ECF-B894-F2345ABFD53A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37B1-4824-4AB7-99CE-2104FC43D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57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B83A-D05B-4ECF-B894-F2345ABFD53A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37B1-4824-4AB7-99CE-2104FC43D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12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B83A-D05B-4ECF-B894-F2345ABFD53A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37B1-4824-4AB7-99CE-2104FC43D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614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FB83A-D05B-4ECF-B894-F2345ABFD53A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37B1-4824-4AB7-99CE-2104FC43D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877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FB83A-D05B-4ECF-B894-F2345ABFD53A}" type="datetimeFigureOut">
              <a:rPr lang="en-US" smtClean="0"/>
              <a:t>7/11/2011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137B1-4824-4AB7-99CE-2104FC43D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6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228600" y="6324600"/>
            <a:ext cx="8153400" cy="0"/>
          </a:xfrm>
          <a:prstGeom prst="line">
            <a:avLst/>
          </a:prstGeom>
          <a:noFill/>
          <a:ln w="101600">
            <a:solidFill>
              <a:srgbClr val="C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228600" y="304800"/>
            <a:ext cx="8153400" cy="0"/>
          </a:xfrm>
          <a:prstGeom prst="line">
            <a:avLst/>
          </a:prstGeom>
          <a:noFill/>
          <a:ln w="101600">
            <a:solidFill>
              <a:srgbClr val="C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8600" y="446088"/>
            <a:ext cx="7086600" cy="503238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582A04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OUR PRICE</a:t>
            </a:r>
            <a:r>
              <a:rPr kumimoji="0" lang="en-US" sz="2800" b="1" i="0" u="sng" strike="noStrike" kern="1200" cap="none" spc="0" normalizeH="0" noProof="0" dirty="0" smtClean="0">
                <a:ln>
                  <a:noFill/>
                </a:ln>
                <a:solidFill>
                  <a:srgbClr val="582A04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TARGET IS $2.50</a:t>
            </a:r>
            <a:r>
              <a:rPr kumimoji="0" 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582A04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582A04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393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</dc:creator>
  <cp:lastModifiedBy>Joseph</cp:lastModifiedBy>
  <cp:revision>5</cp:revision>
  <dcterms:created xsi:type="dcterms:W3CDTF">2011-07-11T08:27:43Z</dcterms:created>
  <dcterms:modified xsi:type="dcterms:W3CDTF">2011-07-12T02:43:06Z</dcterms:modified>
</cp:coreProperties>
</file>